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257" r:id="rId4"/>
    <p:sldId id="258" r:id="rId5"/>
    <p:sldId id="284" r:id="rId6"/>
    <p:sldId id="276" r:id="rId7"/>
    <p:sldId id="277" r:id="rId8"/>
    <p:sldId id="278" r:id="rId9"/>
    <p:sldId id="279" r:id="rId10"/>
    <p:sldId id="282" r:id="rId11"/>
    <p:sldId id="280" r:id="rId12"/>
    <p:sldId id="281" r:id="rId13"/>
    <p:sldId id="27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9F4E-1E3B-4876-B689-812E05868A05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6566D-A100-4B60-BD19-1D27B2E7D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73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92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6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10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47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81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31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57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62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1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88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6136-D318-4628-B331-343CEADD1F9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8484-8919-416E-97E2-C95390132C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9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\Videos\Video_20211031_135347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\Videos\Video_20211031_135347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110" y="1752600"/>
            <a:ext cx="8767785" cy="335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AFTERNOON </a:t>
            </a:r>
            <a:r>
              <a:rPr lang="en-US" sz="54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EVERYBODY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WELCOME TO CLASS </a:t>
            </a:r>
            <a:endParaRPr lang="en-US" sz="5400" b="1" dirty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110" y="625295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9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685800"/>
          <a:ext cx="9144002" cy="5865495"/>
        </p:xfrm>
        <a:graphic>
          <a:graphicData uri="http://schemas.openxmlformats.org/drawingml/2006/table">
            <a:tbl>
              <a:tblPr/>
              <a:tblGrid>
                <a:gridCol w="1338875"/>
                <a:gridCol w="3855185"/>
                <a:gridCol w="3949942"/>
              </a:tblGrid>
              <a:tr h="30861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cs typeface="Times New Roman"/>
                        </a:rPr>
                        <a:t>TOO</a:t>
                      </a:r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cs typeface="Times New Roman"/>
                        </a:rPr>
                        <a:t>EITHER</a:t>
                      </a:r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Chức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cs typeface="Times New Roman"/>
                        </a:rPr>
                        <a:t>năng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khẳng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diễn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ý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đồng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khẳng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trước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đó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diễn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ý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đồng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trước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đó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Vị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trí</a:t>
                      </a:r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ở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ở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63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Ví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cs typeface="Times New Roman"/>
                        </a:rPr>
                        <a:t>dụ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 A: I love pop music. (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pop.)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B: </a:t>
                      </a:r>
                      <a:r>
                        <a:rPr lang="en-US" sz="1600" b="1" dirty="0">
                          <a:latin typeface="Times New Roman"/>
                          <a:cs typeface="Times New Roman"/>
                        </a:rPr>
                        <a:t>I love pop music too./ I love it too.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pop.)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2. Tom is interested in dancing, and Kate is interested in dancing too. 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(Tom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khiêu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vũ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Kate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khiêu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vũ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3. I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wactched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the concert on TV last night, and my husband watched it on TV last night too.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xem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buổi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hòa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trên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TV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tối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xem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nó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 A: My sister doesn’t know the name of that singer.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Chị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gái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biết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ca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sĩ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đó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B: </a:t>
                      </a:r>
                      <a:r>
                        <a:rPr lang="en-US" sz="1600" b="1" dirty="0">
                          <a:latin typeface="Times New Roman"/>
                          <a:cs typeface="Times New Roman"/>
                        </a:rPr>
                        <a:t>I don’t know either.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sử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dụng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rút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gọn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cs typeface="Times New Roman"/>
                        </a:rPr>
                        <a:t>I don’t either. 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cũng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biết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cs typeface="Times New Roman"/>
                        </a:rPr>
                        <a:t>Lưu ý</a:t>
                      </a:r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rút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gọn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chúng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sử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dụng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trợ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ở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dạng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16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II. CÂU ĐỒNG TÌNH (EXPRESS AGREEMENT)VỚI “TOO/ EITHER”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EX3.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Điền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“too/ either”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chỗ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trống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My father is a musician. I am a musician 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I don’t like the smell of durian. My sister doesn’t like it __________.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I can’t wait to meet my parents and my sister can’t__________.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My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comedian is Rowan Atkinson. His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comedian is Rowan Atkinson__________.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My father loves watching football matches on TV and I love it__________.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My mother can’t open the jar and I can’t__________.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Jim should go to bed now and you should go to bed 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Your sister mustn’t skip breakfast and you mustn’t 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 I find action movies so interesting and James finds them interesting 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 Studying Math isn’t easy for me and studying English isn’t 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EX4. Combine into one sentence with “too” or “either”.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1.	They can play table tennis. We can play table tennis.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2.	He sings love songs very well. His sister sings love songs very well.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3.	I write diary every night. My mother writes diary every night.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4.	My father doesn’t drink beer. My mother doesn’t drink beer.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5.	She is swimming in the pool. Her children are swimming in the pool.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6.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ate bread with milk for breakfast.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Hoa’s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uncle ate bread with milk for breakfast.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My father is a musician. I am a musician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I don’t like the smell of durian. My sister doesn’t like it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I can’t wait to meet my parents and my sister can’t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My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comedian is Rowan Atkinson. His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comedian is Rowan Atkinson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My father loves watching football matches on TV and I love it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My mother can’t open the jar and I can’t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Jim should go to bed now and you should go to bed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Your sister mustn’t skip breakfast and you mustn’t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 I find action movies so interesting and James finds them interesting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 Studying Math isn’t easy for me and studying English isn’t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either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895600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EX4. Combine into one sentence with “too” or “either”.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1.	They can play table tennis  and We can play table tennis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2.	He sings love songs very well, His sister sings love songs very well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too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3.	I write diary every night,  My mother writes diary every night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too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4.	My father doesn’t drink beer, My mother doesn’t drink beer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either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5.	She is swimming in the pool, Her children are swimming in the pool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57150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6.	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ate bread with milk for breakfast,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Hoa’s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uncle ate bread with milk for breakfast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0600" y="22860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2"/>
              </a:buBlip>
            </a:pPr>
            <a:r>
              <a:rPr lang="en-US" sz="4000" dirty="0" smtClean="0"/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Learn new words by heart.</a:t>
            </a:r>
          </a:p>
          <a:p>
            <a:pPr lvl="0">
              <a:buBlip>
                <a:blip r:embed="rId2"/>
              </a:buBlip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Redo all the exercises. </a:t>
            </a:r>
          </a:p>
          <a:p>
            <a:pPr lvl="0">
              <a:buBlip>
                <a:blip r:embed="rId2"/>
              </a:buBlip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Prepare SKILLS 1</a:t>
            </a:r>
          </a:p>
          <a:p>
            <a:pPr lvl="0">
              <a:buBlip>
                <a:blip r:embed="rId2"/>
              </a:buBlip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5800" y="2133600"/>
            <a:ext cx="7848600" cy="24384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304800"/>
            <a:ext cx="5943600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HOME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5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3" y="2967335"/>
            <a:ext cx="9134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THANKS FOR YOUR ATTENTION</a:t>
            </a:r>
            <a:endParaRPr lang="en-US" sz="54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49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ideo_20211031_13534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41461"/>
            <a:ext cx="9144000" cy="6816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WARM UP!!!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 YOU NAME OF FAMOUS PEOPLE IN ARTS AND MUSIC?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3886200"/>
            <a:ext cx="3505200" cy="19812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FAMOUS PEOPLE IN MUSIC AND ART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02727" y="3318802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985655" y="3827318"/>
            <a:ext cx="457200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61755" y="5347855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</p:cNvCxnSpPr>
          <p:nvPr/>
        </p:nvCxnSpPr>
        <p:spPr>
          <a:xfrm>
            <a:off x="6781800" y="4876800"/>
            <a:ext cx="90054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88551" y="3642652"/>
            <a:ext cx="264649" cy="60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55273" y="345798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9326" y="2902711"/>
            <a:ext cx="136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TAM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54102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 TUNG MTP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57900" y="32385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PICASSO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82345" y="4572000"/>
            <a:ext cx="8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ABBA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9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5" grpId="0"/>
      <p:bldP spid="26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95401"/>
            <a:ext cx="9067800" cy="3886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UNIT 4: MUSIC AND ARTS</a:t>
            </a:r>
          </a:p>
          <a:p>
            <a:pPr algn="ctr"/>
            <a:r>
              <a:rPr lang="en-US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PERIOD: 30</a:t>
            </a:r>
          </a:p>
          <a:p>
            <a:pPr algn="ctr"/>
            <a:r>
              <a:rPr lang="en-US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 4: COMMUNICATION</a:t>
            </a:r>
            <a:endParaRPr lang="en-US" sz="5400" b="1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1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_20211031_13534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981200"/>
          <a:ext cx="9144000" cy="4876800"/>
        </p:xfrm>
        <a:graphic>
          <a:graphicData uri="http://schemas.openxmlformats.org/drawingml/2006/table">
            <a:tbl>
              <a:tblPr/>
              <a:tblGrid>
                <a:gridCol w="1295400"/>
                <a:gridCol w="3650363"/>
                <a:gridCol w="4198237"/>
              </a:tblGrid>
              <a:tr h="93464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Cấu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trúc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+ to be + as +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adj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 + as + noun/ pronoun/ clause.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+ V + the same + noun + as + noun/ pronoun.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5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ghi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chú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adj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noun: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danh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pronoun: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đại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clause: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mệnh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99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Ví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dụ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 Folk music is as melodic as pop music.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gian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du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dương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 i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pop</a:t>
                      </a: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2. My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paiting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is as expensive as hers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Bức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họa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đắt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bức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họa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3. This camera is as good as it was before. </a:t>
                      </a: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Cái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máy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ảnh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này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vẫn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tốt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ngày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nào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 She is the same height as me.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chiều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cao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 She has the same book as me.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cuốn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sách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giống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I. SO SÁNH (COMPARISONS) VỚI “AS….AS”, “THE SAME AS”, “DIFFERENT FROM”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So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giống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“as…as”, “the same as”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giống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…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19200"/>
          <a:ext cx="9144000" cy="5638799"/>
        </p:xfrm>
        <a:graphic>
          <a:graphicData uri="http://schemas.openxmlformats.org/drawingml/2006/table">
            <a:tbl>
              <a:tblPr/>
              <a:tblGrid>
                <a:gridCol w="1338875"/>
                <a:gridCol w="3730597"/>
                <a:gridCol w="4074528"/>
              </a:tblGrid>
              <a:tr h="86750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Cấu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trúc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+ to be + not + so/as +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adj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 + as + noun/ pronoun/ clause.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S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to be + different from + noun/ pronoun.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78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Ví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cs typeface="Times New Roman"/>
                        </a:rPr>
                        <a:t>dụ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marL="457200" indent="-457200"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Black 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and white movies are not as interesting as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colour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movies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phim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đen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trắng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hấp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phim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màu</a:t>
                      </a: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2. My hometown is not as noisy as yours. 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Quê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ồn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ào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quê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bạn</a:t>
                      </a:r>
                      <a:r>
                        <a:rPr lang="en-US" sz="2000" i="1" dirty="0" smtClean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3. She is not as famous as she was before.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còn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nổi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trước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nữa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Life in the city is different from life in the countryside.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thành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phố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khác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ở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vùng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quê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 His house is different from my house.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Ngôi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khác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ngôi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.)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Lưu</a:t>
                      </a: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ý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Ở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cấu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trúc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“not as…as”,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thay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“as”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đầu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tiên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cs typeface="Times New Roman"/>
                        </a:rPr>
                        <a:t>“so”.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6200"/>
            <a:ext cx="114281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So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“not as…as”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“different from”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EX1.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“as…as”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ngoặc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I am not ___________________ you. (tall)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This book is not ___________________ that one. (interesting)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This summer is ___________________ last summer. (hot)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Yesterday is was ___________________ today. (sunny)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I think my essay is ___________________ yours. (good)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My dog isn’t ___________________ it appears to be. (fierce)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Children nowadays are not ___________________ they used to be. (active)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Watching movie is not ___________________ reading books. (entertaining)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 Jane is ___________________ as a doll. (pretty)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 Cats are not ___________________ dogs. (friendly)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EX2.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Dùng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“different from”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My house is small and old. Your house is spacious and modern.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house is ____________________________________________________.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My mother’s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is noodle. My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is rice.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mother’s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________________________________________.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My best friend has a powerful personality. I have a weak personality.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best friend’s personality ________________________________________.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Life in the countryside is quiet and peaceful. Life in the city is exciting.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 _______________________________________________________________.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Lan’s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 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School. Hue goes to Nguyen Hue School.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 _______________________________________________________________.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EX1.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“as…as”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ngoặc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I am not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tall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you. (tall)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This book is not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interesting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that one. (interesting)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This summer is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hot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last summer. (hot)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Yesterday is was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sunny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today. (sunny)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I think my essay is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good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yours. (good)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My dog isn’t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fierce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it appears to be. (fierce)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Children nowadays are not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active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they used to be. (active)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Watching movie is not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entertaining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reading books. (entertaining)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 Jane is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pretty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 doll. (pretty)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 Cats are not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 friendly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dogs. (friendly)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50520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EX2.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trúc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“different from”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My house is small and old. Your house is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spaciuos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and modern.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house is different from your house.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My mother’s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is noodle. My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is rice.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mother’s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 is different from my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food.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My best friend has a powerful personality. I have a weak personality.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My best friend’s personality is different from my personality.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Life in the countryside is quiet and peaceful. Life in the city is exciting.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Life in the countryside is different from life in the city.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Lan’s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 is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School. Hue goes to Nguyen Hue School.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=&gt;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Lan’s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school is different from Hue’s school.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1716</Words>
  <Application>Microsoft Office PowerPoint</Application>
  <PresentationFormat>On-screen Show (4:3)</PresentationFormat>
  <Paragraphs>210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WARM UP!!!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EVERYONE! WELCOME TO CLASS 7A</dc:title>
  <dc:creator>Administrator_PC</dc:creator>
  <cp:lastModifiedBy>ADMIN</cp:lastModifiedBy>
  <cp:revision>49</cp:revision>
  <dcterms:created xsi:type="dcterms:W3CDTF">2015-10-29T12:18:40Z</dcterms:created>
  <dcterms:modified xsi:type="dcterms:W3CDTF">2021-11-17T11:46:52Z</dcterms:modified>
</cp:coreProperties>
</file>